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461C7-A123-419E-B764-5729E9B37F5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2CDB5E6-42A0-4F4F-8FE5-B5C717FD65E9}">
      <dgm:prSet phldrT="[Texte]"/>
      <dgm:spPr/>
      <dgm:t>
        <a:bodyPr/>
        <a:lstStyle/>
        <a:p>
          <a:r>
            <a:rPr lang="fr-CA" dirty="0" smtClean="0"/>
            <a:t>Personnage principal</a:t>
          </a:r>
          <a:endParaRPr lang="fr-CA" dirty="0"/>
        </a:p>
      </dgm:t>
    </dgm:pt>
    <dgm:pt modelId="{09031897-9CE5-4EA8-8D95-9C1E07F7B289}" type="parTrans" cxnId="{08C4D52D-1DAC-46E1-A32B-C65D5E3174F4}">
      <dgm:prSet/>
      <dgm:spPr/>
      <dgm:t>
        <a:bodyPr/>
        <a:lstStyle/>
        <a:p>
          <a:endParaRPr lang="fr-CA"/>
        </a:p>
      </dgm:t>
    </dgm:pt>
    <dgm:pt modelId="{AEF41A2F-946F-45AD-B722-9251C919741F}" type="sibTrans" cxnId="{08C4D52D-1DAC-46E1-A32B-C65D5E3174F4}">
      <dgm:prSet/>
      <dgm:spPr/>
      <dgm:t>
        <a:bodyPr/>
        <a:lstStyle/>
        <a:p>
          <a:endParaRPr lang="fr-CA"/>
        </a:p>
      </dgm:t>
    </dgm:pt>
    <dgm:pt modelId="{B619BE60-CFA8-4C73-88D2-7EE32BE92AB4}">
      <dgm:prSet phldrT="[Texte]"/>
      <dgm:spPr/>
      <dgm:t>
        <a:bodyPr/>
        <a:lstStyle/>
        <a:p>
          <a:r>
            <a:rPr lang="fr-CA" dirty="0" smtClean="0"/>
            <a:t>Personnages importants</a:t>
          </a:r>
          <a:endParaRPr lang="fr-CA" dirty="0"/>
        </a:p>
      </dgm:t>
    </dgm:pt>
    <dgm:pt modelId="{4D34B14B-8B77-45A6-96A8-1734CCA375AE}" type="parTrans" cxnId="{A8561E62-CB4E-43B2-BF79-F511A6887F31}">
      <dgm:prSet/>
      <dgm:spPr/>
      <dgm:t>
        <a:bodyPr/>
        <a:lstStyle/>
        <a:p>
          <a:endParaRPr lang="fr-CA"/>
        </a:p>
      </dgm:t>
    </dgm:pt>
    <dgm:pt modelId="{A1AD1D5B-2343-43DC-9B09-7E87BD6E7204}" type="sibTrans" cxnId="{A8561E62-CB4E-43B2-BF79-F511A6887F31}">
      <dgm:prSet/>
      <dgm:spPr/>
      <dgm:t>
        <a:bodyPr/>
        <a:lstStyle/>
        <a:p>
          <a:endParaRPr lang="fr-CA"/>
        </a:p>
      </dgm:t>
    </dgm:pt>
    <dgm:pt modelId="{EAF40B3D-7563-4CAD-93BE-C54C05C53262}">
      <dgm:prSet phldrT="[Texte]"/>
      <dgm:spPr/>
      <dgm:t>
        <a:bodyPr/>
        <a:lstStyle/>
        <a:p>
          <a:r>
            <a:rPr lang="fr-CA" dirty="0" smtClean="0"/>
            <a:t>Personnages secondaires</a:t>
          </a:r>
        </a:p>
        <a:p>
          <a:r>
            <a:rPr lang="fr-CA" dirty="0" smtClean="0"/>
            <a:t>ou figurants</a:t>
          </a:r>
          <a:endParaRPr lang="fr-CA" dirty="0"/>
        </a:p>
      </dgm:t>
    </dgm:pt>
    <dgm:pt modelId="{D308C8B8-57C5-45CF-AB66-C7AA796491E4}" type="parTrans" cxnId="{91BAACE3-7DBC-4264-8A8E-A156486A86EF}">
      <dgm:prSet/>
      <dgm:spPr/>
      <dgm:t>
        <a:bodyPr/>
        <a:lstStyle/>
        <a:p>
          <a:endParaRPr lang="fr-CA"/>
        </a:p>
      </dgm:t>
    </dgm:pt>
    <dgm:pt modelId="{48E46430-7C02-4DDB-B6D7-0CD3CB6663A3}" type="sibTrans" cxnId="{91BAACE3-7DBC-4264-8A8E-A156486A86EF}">
      <dgm:prSet/>
      <dgm:spPr/>
      <dgm:t>
        <a:bodyPr/>
        <a:lstStyle/>
        <a:p>
          <a:endParaRPr lang="fr-CA"/>
        </a:p>
      </dgm:t>
    </dgm:pt>
    <dgm:pt modelId="{AE673B34-E7FA-4549-A6A6-2021CE9942AC}" type="pres">
      <dgm:prSet presAssocID="{571461C7-A123-419E-B764-5729E9B37F54}" presName="compositeShape" presStyleCnt="0">
        <dgm:presLayoutVars>
          <dgm:dir/>
          <dgm:resizeHandles/>
        </dgm:presLayoutVars>
      </dgm:prSet>
      <dgm:spPr/>
    </dgm:pt>
    <dgm:pt modelId="{71C7CC20-33BB-44EA-B233-7B6166242ECF}" type="pres">
      <dgm:prSet presAssocID="{571461C7-A123-419E-B764-5729E9B37F54}" presName="pyramid" presStyleLbl="node1" presStyleIdx="0" presStyleCnt="1"/>
      <dgm:spPr/>
    </dgm:pt>
    <dgm:pt modelId="{2FA6ED90-80A0-4A39-B1F8-7AF0C7D1BE26}" type="pres">
      <dgm:prSet presAssocID="{571461C7-A123-419E-B764-5729E9B37F54}" presName="theList" presStyleCnt="0"/>
      <dgm:spPr/>
    </dgm:pt>
    <dgm:pt modelId="{31A84429-4F13-4E5E-9D7D-FF27837CE0AF}" type="pres">
      <dgm:prSet presAssocID="{E2CDB5E6-42A0-4F4F-8FE5-B5C717FD65E9}" presName="aNode" presStyleLbl="fgAcc1" presStyleIdx="0" presStyleCnt="3">
        <dgm:presLayoutVars>
          <dgm:bulletEnabled val="1"/>
        </dgm:presLayoutVars>
      </dgm:prSet>
      <dgm:spPr/>
    </dgm:pt>
    <dgm:pt modelId="{1B41F49E-FAFC-4DA2-AFB7-1C08D6D56F65}" type="pres">
      <dgm:prSet presAssocID="{E2CDB5E6-42A0-4F4F-8FE5-B5C717FD65E9}" presName="aSpace" presStyleCnt="0"/>
      <dgm:spPr/>
    </dgm:pt>
    <dgm:pt modelId="{FE467E84-C9B9-4738-A734-427D945CCB48}" type="pres">
      <dgm:prSet presAssocID="{B619BE60-CFA8-4C73-88D2-7EE32BE92AB4}" presName="aNode" presStyleLbl="fgAcc1" presStyleIdx="1" presStyleCnt="3">
        <dgm:presLayoutVars>
          <dgm:bulletEnabled val="1"/>
        </dgm:presLayoutVars>
      </dgm:prSet>
      <dgm:spPr/>
    </dgm:pt>
    <dgm:pt modelId="{8522AC9E-BD5D-4DCA-A1C0-0C388B3A69D8}" type="pres">
      <dgm:prSet presAssocID="{B619BE60-CFA8-4C73-88D2-7EE32BE92AB4}" presName="aSpace" presStyleCnt="0"/>
      <dgm:spPr/>
    </dgm:pt>
    <dgm:pt modelId="{6D1EA334-B12A-48FA-BDF6-2A1F80C759F4}" type="pres">
      <dgm:prSet presAssocID="{EAF40B3D-7563-4CAD-93BE-C54C05C5326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4BEC3E4-9577-4CB6-8D5F-E624B9D1BA9E}" type="pres">
      <dgm:prSet presAssocID="{EAF40B3D-7563-4CAD-93BE-C54C05C53262}" presName="aSpace" presStyleCnt="0"/>
      <dgm:spPr/>
    </dgm:pt>
  </dgm:ptLst>
  <dgm:cxnLst>
    <dgm:cxn modelId="{D476D912-70EB-4E84-882D-D2BFBD4A4F82}" type="presOf" srcId="{B619BE60-CFA8-4C73-88D2-7EE32BE92AB4}" destId="{FE467E84-C9B9-4738-A734-427D945CCB48}" srcOrd="0" destOrd="0" presId="urn:microsoft.com/office/officeart/2005/8/layout/pyramid2"/>
    <dgm:cxn modelId="{A8561E62-CB4E-43B2-BF79-F511A6887F31}" srcId="{571461C7-A123-419E-B764-5729E9B37F54}" destId="{B619BE60-CFA8-4C73-88D2-7EE32BE92AB4}" srcOrd="1" destOrd="0" parTransId="{4D34B14B-8B77-45A6-96A8-1734CCA375AE}" sibTransId="{A1AD1D5B-2343-43DC-9B09-7E87BD6E7204}"/>
    <dgm:cxn modelId="{08C4D52D-1DAC-46E1-A32B-C65D5E3174F4}" srcId="{571461C7-A123-419E-B764-5729E9B37F54}" destId="{E2CDB5E6-42A0-4F4F-8FE5-B5C717FD65E9}" srcOrd="0" destOrd="0" parTransId="{09031897-9CE5-4EA8-8D95-9C1E07F7B289}" sibTransId="{AEF41A2F-946F-45AD-B722-9251C919741F}"/>
    <dgm:cxn modelId="{D952432C-0774-49F5-9583-6B0E5E77C113}" type="presOf" srcId="{EAF40B3D-7563-4CAD-93BE-C54C05C53262}" destId="{6D1EA334-B12A-48FA-BDF6-2A1F80C759F4}" srcOrd="0" destOrd="0" presId="urn:microsoft.com/office/officeart/2005/8/layout/pyramid2"/>
    <dgm:cxn modelId="{91BAACE3-7DBC-4264-8A8E-A156486A86EF}" srcId="{571461C7-A123-419E-B764-5729E9B37F54}" destId="{EAF40B3D-7563-4CAD-93BE-C54C05C53262}" srcOrd="2" destOrd="0" parTransId="{D308C8B8-57C5-45CF-AB66-C7AA796491E4}" sibTransId="{48E46430-7C02-4DDB-B6D7-0CD3CB6663A3}"/>
    <dgm:cxn modelId="{608E3AC9-969B-472A-A020-9A79B49249D3}" type="presOf" srcId="{571461C7-A123-419E-B764-5729E9B37F54}" destId="{AE673B34-E7FA-4549-A6A6-2021CE9942AC}" srcOrd="0" destOrd="0" presId="urn:microsoft.com/office/officeart/2005/8/layout/pyramid2"/>
    <dgm:cxn modelId="{DFCEA678-D34D-4B8E-A827-96B8381EA1EB}" type="presOf" srcId="{E2CDB5E6-42A0-4F4F-8FE5-B5C717FD65E9}" destId="{31A84429-4F13-4E5E-9D7D-FF27837CE0AF}" srcOrd="0" destOrd="0" presId="urn:microsoft.com/office/officeart/2005/8/layout/pyramid2"/>
    <dgm:cxn modelId="{060BEEA6-E591-4A06-BEFE-3AD256BFD317}" type="presParOf" srcId="{AE673B34-E7FA-4549-A6A6-2021CE9942AC}" destId="{71C7CC20-33BB-44EA-B233-7B6166242ECF}" srcOrd="0" destOrd="0" presId="urn:microsoft.com/office/officeart/2005/8/layout/pyramid2"/>
    <dgm:cxn modelId="{BCCD1F71-5C46-49FE-B04C-C701BCF3675D}" type="presParOf" srcId="{AE673B34-E7FA-4549-A6A6-2021CE9942AC}" destId="{2FA6ED90-80A0-4A39-B1F8-7AF0C7D1BE26}" srcOrd="1" destOrd="0" presId="urn:microsoft.com/office/officeart/2005/8/layout/pyramid2"/>
    <dgm:cxn modelId="{AE3EB5E4-0D5C-45AD-917F-323C2D0DBA9F}" type="presParOf" srcId="{2FA6ED90-80A0-4A39-B1F8-7AF0C7D1BE26}" destId="{31A84429-4F13-4E5E-9D7D-FF27837CE0AF}" srcOrd="0" destOrd="0" presId="urn:microsoft.com/office/officeart/2005/8/layout/pyramid2"/>
    <dgm:cxn modelId="{1E0FC7BC-6A5E-4CC7-B798-891455DAAECE}" type="presParOf" srcId="{2FA6ED90-80A0-4A39-B1F8-7AF0C7D1BE26}" destId="{1B41F49E-FAFC-4DA2-AFB7-1C08D6D56F65}" srcOrd="1" destOrd="0" presId="urn:microsoft.com/office/officeart/2005/8/layout/pyramid2"/>
    <dgm:cxn modelId="{A090502A-8FEE-4F8F-8EA6-46D6DF239122}" type="presParOf" srcId="{2FA6ED90-80A0-4A39-B1F8-7AF0C7D1BE26}" destId="{FE467E84-C9B9-4738-A734-427D945CCB48}" srcOrd="2" destOrd="0" presId="urn:microsoft.com/office/officeart/2005/8/layout/pyramid2"/>
    <dgm:cxn modelId="{975EFE91-4F57-481B-9F4C-DD6B6057E7AD}" type="presParOf" srcId="{2FA6ED90-80A0-4A39-B1F8-7AF0C7D1BE26}" destId="{8522AC9E-BD5D-4DCA-A1C0-0C388B3A69D8}" srcOrd="3" destOrd="0" presId="urn:microsoft.com/office/officeart/2005/8/layout/pyramid2"/>
    <dgm:cxn modelId="{7ACA3B70-53B7-4519-8824-CB88359EEFA8}" type="presParOf" srcId="{2FA6ED90-80A0-4A39-B1F8-7AF0C7D1BE26}" destId="{6D1EA334-B12A-48FA-BDF6-2A1F80C759F4}" srcOrd="4" destOrd="0" presId="urn:microsoft.com/office/officeart/2005/8/layout/pyramid2"/>
    <dgm:cxn modelId="{6CAE7974-D8AA-4AD1-BDB9-3AAD92B62A5D}" type="presParOf" srcId="{2FA6ED90-80A0-4A39-B1F8-7AF0C7D1BE26}" destId="{64BEC3E4-9577-4CB6-8D5F-E624B9D1BA9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09ACA5-6231-4445-B97D-474087A72A3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CA"/>
        </a:p>
      </dgm:t>
    </dgm:pt>
    <dgm:pt modelId="{1B7D457D-3105-49A8-A62E-EE427F623FE4}">
      <dgm:prSet phldrT="[Texte]" phldr="1"/>
      <dgm:spPr/>
      <dgm:t>
        <a:bodyPr/>
        <a:lstStyle/>
        <a:p>
          <a:endParaRPr lang="fr-CA"/>
        </a:p>
      </dgm:t>
    </dgm:pt>
    <dgm:pt modelId="{1402E013-4540-41F7-A7DD-748C6FCC642F}" type="parTrans" cxnId="{0EAF5616-9C8F-4ABB-BA87-2A7C43A8280F}">
      <dgm:prSet/>
      <dgm:spPr/>
      <dgm:t>
        <a:bodyPr/>
        <a:lstStyle/>
        <a:p>
          <a:endParaRPr lang="fr-CA"/>
        </a:p>
      </dgm:t>
    </dgm:pt>
    <dgm:pt modelId="{E41A47E1-C149-47E4-AFE7-F0FE247EFCED}" type="sibTrans" cxnId="{0EAF5616-9C8F-4ABB-BA87-2A7C43A8280F}">
      <dgm:prSet/>
      <dgm:spPr/>
      <dgm:t>
        <a:bodyPr/>
        <a:lstStyle/>
        <a:p>
          <a:endParaRPr lang="fr-CA"/>
        </a:p>
      </dgm:t>
    </dgm:pt>
    <dgm:pt modelId="{DB9802BB-6B50-4A4F-A3DD-704D734FEF4B}">
      <dgm:prSet phldrT="[Texte]" phldr="1"/>
      <dgm:spPr/>
      <dgm:t>
        <a:bodyPr/>
        <a:lstStyle/>
        <a:p>
          <a:endParaRPr lang="fr-CA"/>
        </a:p>
      </dgm:t>
    </dgm:pt>
    <dgm:pt modelId="{BAE27F88-2116-41F1-BBBD-07E4D5ED24A8}" type="parTrans" cxnId="{2173D25D-DD99-4433-B47D-15EDBADC04F8}">
      <dgm:prSet/>
      <dgm:spPr/>
      <dgm:t>
        <a:bodyPr/>
        <a:lstStyle/>
        <a:p>
          <a:endParaRPr lang="fr-CA"/>
        </a:p>
      </dgm:t>
    </dgm:pt>
    <dgm:pt modelId="{C41AC086-AE10-4272-8DC0-6D8B20FA8E11}" type="sibTrans" cxnId="{2173D25D-DD99-4433-B47D-15EDBADC04F8}">
      <dgm:prSet/>
      <dgm:spPr/>
      <dgm:t>
        <a:bodyPr/>
        <a:lstStyle/>
        <a:p>
          <a:endParaRPr lang="fr-CA"/>
        </a:p>
      </dgm:t>
    </dgm:pt>
    <dgm:pt modelId="{73131505-FA6B-44FD-8D3A-A98B890BEFE8}">
      <dgm:prSet phldrT="[Texte]" phldr="1"/>
      <dgm:spPr/>
      <dgm:t>
        <a:bodyPr/>
        <a:lstStyle/>
        <a:p>
          <a:endParaRPr lang="fr-CA" dirty="0"/>
        </a:p>
      </dgm:t>
    </dgm:pt>
    <dgm:pt modelId="{7446B396-AF7B-4487-9BC0-639A52C43A77}" type="parTrans" cxnId="{2974E58E-D640-46D1-B411-41CD6C5BFAD9}">
      <dgm:prSet/>
      <dgm:spPr/>
      <dgm:t>
        <a:bodyPr/>
        <a:lstStyle/>
        <a:p>
          <a:endParaRPr lang="fr-CA"/>
        </a:p>
      </dgm:t>
    </dgm:pt>
    <dgm:pt modelId="{EC4DBCB4-4C69-4A40-B377-A1AF547DBA75}" type="sibTrans" cxnId="{2974E58E-D640-46D1-B411-41CD6C5BFAD9}">
      <dgm:prSet/>
      <dgm:spPr/>
      <dgm:t>
        <a:bodyPr/>
        <a:lstStyle/>
        <a:p>
          <a:endParaRPr lang="fr-CA"/>
        </a:p>
      </dgm:t>
    </dgm:pt>
    <dgm:pt modelId="{28E572C4-186F-47DF-8C4F-F539F73E20D7}">
      <dgm:prSet phldrT="[Texte]" phldr="1"/>
      <dgm:spPr/>
      <dgm:t>
        <a:bodyPr/>
        <a:lstStyle/>
        <a:p>
          <a:endParaRPr lang="fr-CA"/>
        </a:p>
      </dgm:t>
    </dgm:pt>
    <dgm:pt modelId="{16A45E31-1A83-4EC1-8792-2683EA917321}" type="parTrans" cxnId="{6ECD7D00-87B6-4780-B634-5A00C9D99739}">
      <dgm:prSet/>
      <dgm:spPr/>
      <dgm:t>
        <a:bodyPr/>
        <a:lstStyle/>
        <a:p>
          <a:endParaRPr lang="fr-CA"/>
        </a:p>
      </dgm:t>
    </dgm:pt>
    <dgm:pt modelId="{6FF29098-A329-4DBE-9CAC-5080716FCC45}" type="sibTrans" cxnId="{6ECD7D00-87B6-4780-B634-5A00C9D99739}">
      <dgm:prSet/>
      <dgm:spPr/>
      <dgm:t>
        <a:bodyPr/>
        <a:lstStyle/>
        <a:p>
          <a:endParaRPr lang="fr-CA"/>
        </a:p>
      </dgm:t>
    </dgm:pt>
    <dgm:pt modelId="{D1B9DC59-01F7-4653-92D2-AD2ADD6C822A}" type="pres">
      <dgm:prSet presAssocID="{E209ACA5-6231-4445-B97D-474087A72A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1BF946F-0143-41EC-8D83-B56B7943CA27}" type="pres">
      <dgm:prSet presAssocID="{1B7D457D-3105-49A8-A62E-EE427F623FE4}" presName="singleCycle" presStyleCnt="0"/>
      <dgm:spPr/>
    </dgm:pt>
    <dgm:pt modelId="{3ABBD15D-CC83-4DD9-A8C3-27BCB4BB0543}" type="pres">
      <dgm:prSet presAssocID="{1B7D457D-3105-49A8-A62E-EE427F623FE4}" presName="singleCenter" presStyleLbl="node1" presStyleIdx="0" presStyleCnt="4" custLinFactNeighborX="12427" custLinFactNeighborY="9537">
        <dgm:presLayoutVars>
          <dgm:chMax val="7"/>
          <dgm:chPref val="7"/>
        </dgm:presLayoutVars>
      </dgm:prSet>
      <dgm:spPr/>
    </dgm:pt>
    <dgm:pt modelId="{4AAD1536-128D-4BBF-A357-091927450708}" type="pres">
      <dgm:prSet presAssocID="{BAE27F88-2116-41F1-BBBD-07E4D5ED24A8}" presName="Name56" presStyleLbl="parChTrans1D2" presStyleIdx="0" presStyleCnt="3"/>
      <dgm:spPr/>
    </dgm:pt>
    <dgm:pt modelId="{4CE1C47F-D80F-4A61-B3DF-D46E767DDA9B}" type="pres">
      <dgm:prSet presAssocID="{DB9802BB-6B50-4A4F-A3DD-704D734FEF4B}" presName="text0" presStyleLbl="node1" presStyleIdx="1" presStyleCnt="4" custRadScaleRad="96633" custRadScaleInc="79946">
        <dgm:presLayoutVars>
          <dgm:bulletEnabled val="1"/>
        </dgm:presLayoutVars>
      </dgm:prSet>
      <dgm:spPr/>
    </dgm:pt>
    <dgm:pt modelId="{2A9B36F7-E229-4C30-B6A0-4E2B11C584C5}" type="pres">
      <dgm:prSet presAssocID="{7446B396-AF7B-4487-9BC0-639A52C43A77}" presName="Name56" presStyleLbl="parChTrans1D2" presStyleIdx="1" presStyleCnt="3"/>
      <dgm:spPr/>
    </dgm:pt>
    <dgm:pt modelId="{B267CCF8-3BEA-458C-8B96-0DCABDFD59C2}" type="pres">
      <dgm:prSet presAssocID="{73131505-FA6B-44FD-8D3A-A98B890BEFE8}" presName="text0" presStyleLbl="node1" presStyleIdx="2" presStyleCnt="4" custRadScaleRad="143584" custRadScaleInc="-7252">
        <dgm:presLayoutVars>
          <dgm:bulletEnabled val="1"/>
        </dgm:presLayoutVars>
      </dgm:prSet>
      <dgm:spPr/>
    </dgm:pt>
    <dgm:pt modelId="{4715AEA2-AF24-4A88-9412-DAB091F662E4}" type="pres">
      <dgm:prSet presAssocID="{16A45E31-1A83-4EC1-8792-2683EA917321}" presName="Name56" presStyleLbl="parChTrans1D2" presStyleIdx="2" presStyleCnt="3"/>
      <dgm:spPr/>
    </dgm:pt>
    <dgm:pt modelId="{0856AE33-C927-4AF2-B91C-3CE5C2EC84DB}" type="pres">
      <dgm:prSet presAssocID="{28E572C4-186F-47DF-8C4F-F539F73E20D7}" presName="text0" presStyleLbl="node1" presStyleIdx="3" presStyleCnt="4">
        <dgm:presLayoutVars>
          <dgm:bulletEnabled val="1"/>
        </dgm:presLayoutVars>
      </dgm:prSet>
      <dgm:spPr/>
    </dgm:pt>
  </dgm:ptLst>
  <dgm:cxnLst>
    <dgm:cxn modelId="{0EAF5616-9C8F-4ABB-BA87-2A7C43A8280F}" srcId="{E209ACA5-6231-4445-B97D-474087A72A32}" destId="{1B7D457D-3105-49A8-A62E-EE427F623FE4}" srcOrd="0" destOrd="0" parTransId="{1402E013-4540-41F7-A7DD-748C6FCC642F}" sibTransId="{E41A47E1-C149-47E4-AFE7-F0FE247EFCED}"/>
    <dgm:cxn modelId="{0850EB8C-377C-4944-9C8F-7720A1D29647}" type="presOf" srcId="{1B7D457D-3105-49A8-A62E-EE427F623FE4}" destId="{3ABBD15D-CC83-4DD9-A8C3-27BCB4BB0543}" srcOrd="0" destOrd="0" presId="urn:microsoft.com/office/officeart/2008/layout/RadialCluster"/>
    <dgm:cxn modelId="{36B95357-B183-41D6-AFDD-51973099E6CD}" type="presOf" srcId="{7446B396-AF7B-4487-9BC0-639A52C43A77}" destId="{2A9B36F7-E229-4C30-B6A0-4E2B11C584C5}" srcOrd="0" destOrd="0" presId="urn:microsoft.com/office/officeart/2008/layout/RadialCluster"/>
    <dgm:cxn modelId="{04B624FA-B146-43A5-B85D-DB5839366D80}" type="presOf" srcId="{73131505-FA6B-44FD-8D3A-A98B890BEFE8}" destId="{B267CCF8-3BEA-458C-8B96-0DCABDFD59C2}" srcOrd="0" destOrd="0" presId="urn:microsoft.com/office/officeart/2008/layout/RadialCluster"/>
    <dgm:cxn modelId="{7BE8CE3E-7F1B-4AB4-B9F6-656767A2E0A8}" type="presOf" srcId="{16A45E31-1A83-4EC1-8792-2683EA917321}" destId="{4715AEA2-AF24-4A88-9412-DAB091F662E4}" srcOrd="0" destOrd="0" presId="urn:microsoft.com/office/officeart/2008/layout/RadialCluster"/>
    <dgm:cxn modelId="{353EE1B6-03D7-4AAA-8EA1-BB76D37A8E17}" type="presOf" srcId="{BAE27F88-2116-41F1-BBBD-07E4D5ED24A8}" destId="{4AAD1536-128D-4BBF-A357-091927450708}" srcOrd="0" destOrd="0" presId="urn:microsoft.com/office/officeart/2008/layout/RadialCluster"/>
    <dgm:cxn modelId="{6ECD7D00-87B6-4780-B634-5A00C9D99739}" srcId="{1B7D457D-3105-49A8-A62E-EE427F623FE4}" destId="{28E572C4-186F-47DF-8C4F-F539F73E20D7}" srcOrd="2" destOrd="0" parTransId="{16A45E31-1A83-4EC1-8792-2683EA917321}" sibTransId="{6FF29098-A329-4DBE-9CAC-5080716FCC45}"/>
    <dgm:cxn modelId="{761E71E1-C313-4EB3-A68F-68E442A181CD}" type="presOf" srcId="{DB9802BB-6B50-4A4F-A3DD-704D734FEF4B}" destId="{4CE1C47F-D80F-4A61-B3DF-D46E767DDA9B}" srcOrd="0" destOrd="0" presId="urn:microsoft.com/office/officeart/2008/layout/RadialCluster"/>
    <dgm:cxn modelId="{2974E58E-D640-46D1-B411-41CD6C5BFAD9}" srcId="{1B7D457D-3105-49A8-A62E-EE427F623FE4}" destId="{73131505-FA6B-44FD-8D3A-A98B890BEFE8}" srcOrd="1" destOrd="0" parTransId="{7446B396-AF7B-4487-9BC0-639A52C43A77}" sibTransId="{EC4DBCB4-4C69-4A40-B377-A1AF547DBA75}"/>
    <dgm:cxn modelId="{90157080-DD7B-49FB-9F73-1F9126382EA7}" type="presOf" srcId="{28E572C4-186F-47DF-8C4F-F539F73E20D7}" destId="{0856AE33-C927-4AF2-B91C-3CE5C2EC84DB}" srcOrd="0" destOrd="0" presId="urn:microsoft.com/office/officeart/2008/layout/RadialCluster"/>
    <dgm:cxn modelId="{2173D25D-DD99-4433-B47D-15EDBADC04F8}" srcId="{1B7D457D-3105-49A8-A62E-EE427F623FE4}" destId="{DB9802BB-6B50-4A4F-A3DD-704D734FEF4B}" srcOrd="0" destOrd="0" parTransId="{BAE27F88-2116-41F1-BBBD-07E4D5ED24A8}" sibTransId="{C41AC086-AE10-4272-8DC0-6D8B20FA8E11}"/>
    <dgm:cxn modelId="{03898D64-8AA4-4252-B06D-3AAF788FD529}" type="presOf" srcId="{E209ACA5-6231-4445-B97D-474087A72A32}" destId="{D1B9DC59-01F7-4653-92D2-AD2ADD6C822A}" srcOrd="0" destOrd="0" presId="urn:microsoft.com/office/officeart/2008/layout/RadialCluster"/>
    <dgm:cxn modelId="{10C886DB-1C10-4D17-8867-1BCA98DD163F}" type="presParOf" srcId="{D1B9DC59-01F7-4653-92D2-AD2ADD6C822A}" destId="{51BF946F-0143-41EC-8D83-B56B7943CA27}" srcOrd="0" destOrd="0" presId="urn:microsoft.com/office/officeart/2008/layout/RadialCluster"/>
    <dgm:cxn modelId="{2578284B-3F18-4CB8-8911-B7D173570B57}" type="presParOf" srcId="{51BF946F-0143-41EC-8D83-B56B7943CA27}" destId="{3ABBD15D-CC83-4DD9-A8C3-27BCB4BB0543}" srcOrd="0" destOrd="0" presId="urn:microsoft.com/office/officeart/2008/layout/RadialCluster"/>
    <dgm:cxn modelId="{1BE1340D-2C61-49E1-A83B-144E208859B7}" type="presParOf" srcId="{51BF946F-0143-41EC-8D83-B56B7943CA27}" destId="{4AAD1536-128D-4BBF-A357-091927450708}" srcOrd="1" destOrd="0" presId="urn:microsoft.com/office/officeart/2008/layout/RadialCluster"/>
    <dgm:cxn modelId="{18952BBC-76A4-488E-99E1-FB75DF34FF6D}" type="presParOf" srcId="{51BF946F-0143-41EC-8D83-B56B7943CA27}" destId="{4CE1C47F-D80F-4A61-B3DF-D46E767DDA9B}" srcOrd="2" destOrd="0" presId="urn:microsoft.com/office/officeart/2008/layout/RadialCluster"/>
    <dgm:cxn modelId="{62BC02A7-F343-4D42-8513-814355A341A9}" type="presParOf" srcId="{51BF946F-0143-41EC-8D83-B56B7943CA27}" destId="{2A9B36F7-E229-4C30-B6A0-4E2B11C584C5}" srcOrd="3" destOrd="0" presId="urn:microsoft.com/office/officeart/2008/layout/RadialCluster"/>
    <dgm:cxn modelId="{1FBF7311-F808-492D-832C-A9AD5AB16A79}" type="presParOf" srcId="{51BF946F-0143-41EC-8D83-B56B7943CA27}" destId="{B267CCF8-3BEA-458C-8B96-0DCABDFD59C2}" srcOrd="4" destOrd="0" presId="urn:microsoft.com/office/officeart/2008/layout/RadialCluster"/>
    <dgm:cxn modelId="{265E6A9A-0CEE-4F28-B6F0-796D61327B4A}" type="presParOf" srcId="{51BF946F-0143-41EC-8D83-B56B7943CA27}" destId="{4715AEA2-AF24-4A88-9412-DAB091F662E4}" srcOrd="5" destOrd="0" presId="urn:microsoft.com/office/officeart/2008/layout/RadialCluster"/>
    <dgm:cxn modelId="{A254EF18-B778-4189-A2D2-289124AB2678}" type="presParOf" srcId="{51BF946F-0143-41EC-8D83-B56B7943CA27}" destId="{0856AE33-C927-4AF2-B91C-3CE5C2EC84D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7CC20-33BB-44EA-B233-7B6166242ECF}">
      <dsp:nvSpPr>
        <dsp:cNvPr id="0" name=""/>
        <dsp:cNvSpPr/>
      </dsp:nvSpPr>
      <dsp:spPr>
        <a:xfrm>
          <a:off x="1371202" y="0"/>
          <a:ext cx="3508375" cy="35083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84429-4F13-4E5E-9D7D-FF27837CE0AF}">
      <dsp:nvSpPr>
        <dsp:cNvPr id="0" name=""/>
        <dsp:cNvSpPr/>
      </dsp:nvSpPr>
      <dsp:spPr>
        <a:xfrm>
          <a:off x="3125390" y="352721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/>
            <a:t>Personnage principal</a:t>
          </a:r>
          <a:endParaRPr lang="fr-CA" sz="1300" kern="1200" dirty="0"/>
        </a:p>
      </dsp:txBody>
      <dsp:txXfrm>
        <a:off x="3165932" y="393263"/>
        <a:ext cx="2199359" cy="749414"/>
      </dsp:txXfrm>
    </dsp:sp>
    <dsp:sp modelId="{FE467E84-C9B9-4738-A734-427D945CCB48}">
      <dsp:nvSpPr>
        <dsp:cNvPr id="0" name=""/>
        <dsp:cNvSpPr/>
      </dsp:nvSpPr>
      <dsp:spPr>
        <a:xfrm>
          <a:off x="3125390" y="1287032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/>
            <a:t>Personnages importants</a:t>
          </a:r>
          <a:endParaRPr lang="fr-CA" sz="1300" kern="1200" dirty="0"/>
        </a:p>
      </dsp:txBody>
      <dsp:txXfrm>
        <a:off x="3165932" y="1327574"/>
        <a:ext cx="2199359" cy="749414"/>
      </dsp:txXfrm>
    </dsp:sp>
    <dsp:sp modelId="{6D1EA334-B12A-48FA-BDF6-2A1F80C759F4}">
      <dsp:nvSpPr>
        <dsp:cNvPr id="0" name=""/>
        <dsp:cNvSpPr/>
      </dsp:nvSpPr>
      <dsp:spPr>
        <a:xfrm>
          <a:off x="3125390" y="2221342"/>
          <a:ext cx="2280443" cy="8304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/>
            <a:t>Personnages secondaires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/>
            <a:t>ou figurants</a:t>
          </a:r>
          <a:endParaRPr lang="fr-CA" sz="1300" kern="1200" dirty="0"/>
        </a:p>
      </dsp:txBody>
      <dsp:txXfrm>
        <a:off x="3165932" y="2261884"/>
        <a:ext cx="2199359" cy="749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BD15D-CC83-4DD9-A8C3-27BCB4BB0543}">
      <dsp:nvSpPr>
        <dsp:cNvPr id="0" name=""/>
        <dsp:cNvSpPr/>
      </dsp:nvSpPr>
      <dsp:spPr>
        <a:xfrm>
          <a:off x="2903977" y="2248016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>
        <a:off x="2963493" y="2307532"/>
        <a:ext cx="1100168" cy="1100168"/>
      </dsp:txXfrm>
    </dsp:sp>
    <dsp:sp modelId="{4AAD1536-128D-4BBF-A357-091927450708}">
      <dsp:nvSpPr>
        <dsp:cNvPr id="0" name=""/>
        <dsp:cNvSpPr/>
      </dsp:nvSpPr>
      <dsp:spPr>
        <a:xfrm rot="17955177">
          <a:off x="3693465" y="1972377"/>
          <a:ext cx="631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185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1C47F-D80F-4A61-B3DF-D46E767DDA9B}">
      <dsp:nvSpPr>
        <dsp:cNvPr id="0" name=""/>
        <dsp:cNvSpPr/>
      </dsp:nvSpPr>
      <dsp:spPr>
        <a:xfrm>
          <a:off x="3984107" y="879874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500" kern="1200"/>
        </a:p>
      </dsp:txBody>
      <dsp:txXfrm>
        <a:off x="4023983" y="919750"/>
        <a:ext cx="737112" cy="737112"/>
      </dsp:txXfrm>
    </dsp:sp>
    <dsp:sp modelId="{2A9B36F7-E229-4C30-B6A0-4E2B11C584C5}">
      <dsp:nvSpPr>
        <dsp:cNvPr id="0" name=""/>
        <dsp:cNvSpPr/>
      </dsp:nvSpPr>
      <dsp:spPr>
        <a:xfrm rot="1329692">
          <a:off x="4085644" y="3297560"/>
          <a:ext cx="10161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611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7CCF8-3BEA-458C-8B96-0DCABDFD59C2}">
      <dsp:nvSpPr>
        <dsp:cNvPr id="0" name=""/>
        <dsp:cNvSpPr/>
      </dsp:nvSpPr>
      <dsp:spPr>
        <a:xfrm>
          <a:off x="5064224" y="3247135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500" kern="1200" dirty="0"/>
        </a:p>
      </dsp:txBody>
      <dsp:txXfrm>
        <a:off x="5104100" y="3287011"/>
        <a:ext cx="737112" cy="737112"/>
      </dsp:txXfrm>
    </dsp:sp>
    <dsp:sp modelId="{4715AEA2-AF24-4A88-9412-DAB091F662E4}">
      <dsp:nvSpPr>
        <dsp:cNvPr id="0" name=""/>
        <dsp:cNvSpPr/>
      </dsp:nvSpPr>
      <dsp:spPr>
        <a:xfrm rot="9869531">
          <a:off x="1813940" y="3175186"/>
          <a:ext cx="11102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024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6AE33-C927-4AF2-B91C-3CE5C2EC84DB}">
      <dsp:nvSpPr>
        <dsp:cNvPr id="0" name=""/>
        <dsp:cNvSpPr/>
      </dsp:nvSpPr>
      <dsp:spPr>
        <a:xfrm>
          <a:off x="1017285" y="3028505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500" kern="1200"/>
        </a:p>
      </dsp:txBody>
      <dsp:txXfrm>
        <a:off x="1057161" y="3068381"/>
        <a:ext cx="737112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33C86F-AC71-49F6-8341-0677054DFB8F}" type="datetimeFigureOut">
              <a:rPr lang="fr-CA" smtClean="0"/>
              <a:t>2013-02-07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E7AD9A-9BAF-4743-9785-A08026DE303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Pour se préparer à un examen de lecture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TEXTE NARRATIF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030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52"/>
    </mc:Choice>
    <mc:Fallback>
      <p:transition spd="slow" advTm="545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temps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 b="1" dirty="0" smtClean="0"/>
              <a:t>Indices d’époque</a:t>
            </a:r>
            <a:r>
              <a:rPr lang="fr-CA" dirty="0" smtClean="0"/>
              <a:t>: technologies, moyens de transport, vêtements, dates, événements…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Indices de durée</a:t>
            </a:r>
          </a:p>
          <a:p>
            <a:pPr marL="68580" indent="0">
              <a:lnSpc>
                <a:spcPct val="150000"/>
              </a:lnSpc>
              <a:buNone/>
            </a:pPr>
            <a:endParaRPr lang="fr-CA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29718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29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19"/>
    </mc:Choice>
    <mc:Fallback>
      <p:transition spd="slow" advTm="731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lieux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Quels sont les lieux principaux?</a:t>
            </a:r>
          </a:p>
          <a:p>
            <a:r>
              <a:rPr lang="fr-CA" dirty="0" smtClean="0"/>
              <a:t>En quoi ces lieux ont-ils une incidence sur le déroulement des événements, sur les personnages?</a:t>
            </a:r>
          </a:p>
          <a:p>
            <a:r>
              <a:rPr lang="fr-CA" dirty="0" smtClean="0"/>
              <a:t>Indices: descriptions, repères culturels,…</a:t>
            </a:r>
          </a:p>
          <a:p>
            <a:pPr marL="68580" indent="0">
              <a:buNone/>
            </a:pPr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3168352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02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13"/>
    </mc:Choice>
    <mc:Fallback>
      <p:transition spd="slow" advTm="1141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schémas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SCHÉMA NARRATIF</a:t>
            </a:r>
          </a:p>
          <a:p>
            <a:r>
              <a:rPr lang="fr-CA" dirty="0" smtClean="0"/>
              <a:t>SCHÉMA ACTANTIEL</a:t>
            </a:r>
          </a:p>
          <a:p>
            <a:endParaRPr lang="fr-CA" dirty="0"/>
          </a:p>
          <a:p>
            <a:pPr marL="68580" indent="0">
              <a:buNone/>
            </a:pPr>
            <a:endParaRPr lang="fr-CA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5914052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20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29"/>
    </mc:Choice>
    <mc:Fallback>
      <p:transition spd="slow" advTm="612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vocabulaire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7912"/>
            <a:ext cx="3522042" cy="360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28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88"/>
    </mc:Choice>
    <mc:Fallback>
      <p:transition spd="slow" advTm="638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dirty="0" smtClean="0"/>
              <a:t>Premières questions à se poser…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Qu’est-ce que je lis? </a:t>
            </a:r>
          </a:p>
          <a:p>
            <a:pPr marL="68580" indent="0">
              <a:buNone/>
            </a:pPr>
            <a:r>
              <a:rPr lang="fr-CA" dirty="0" smtClean="0"/>
              <a:t>(un roman, une nouvelle littéraire, un conte, une légende,…?)</a:t>
            </a:r>
          </a:p>
          <a:p>
            <a:r>
              <a:rPr lang="fr-CA" dirty="0" smtClean="0"/>
              <a:t>Pourquoi je le lis?</a:t>
            </a:r>
          </a:p>
          <a:p>
            <a:pPr marL="68580" indent="0">
              <a:buNone/>
            </a:pPr>
            <a:r>
              <a:rPr lang="fr-CA" dirty="0" smtClean="0"/>
              <a:t>(pour répondre à des questions, pour écrire une suite, pour en faire un résumé,…?)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3202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17"/>
    </mc:Choice>
    <mc:Fallback>
      <p:transition spd="slow" advTm="105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Ensuite…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fr-CA" dirty="0" smtClean="0"/>
              <a:t>…j’analyse les composantes du texte!</a:t>
            </a:r>
          </a:p>
          <a:p>
            <a:pPr marL="68580" indent="0" algn="ctr">
              <a:buNone/>
            </a:pP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56876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31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06"/>
    </mc:Choice>
    <mc:Fallback>
      <p:transition spd="slow" advTm="560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Quel type de narrateur raconte l’histoire?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 smtClean="0"/>
          </a:p>
          <a:p>
            <a:pPr marL="68580" indent="0">
              <a:buNone/>
            </a:pPr>
            <a:endParaRPr lang="fr-CA" dirty="0"/>
          </a:p>
          <a:p>
            <a:pPr marL="68580" indent="0">
              <a:buNone/>
            </a:pPr>
            <a:endParaRPr lang="fr-CA" dirty="0" smtClean="0"/>
          </a:p>
          <a:p>
            <a:pPr marL="68580" indent="0">
              <a:buNone/>
            </a:pP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61365"/>
            <a:ext cx="4169073" cy="360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614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18"/>
    </mc:Choice>
    <mc:Fallback>
      <p:transition spd="slow" advTm="59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NARRATEUR EXTERNE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fr-CA" dirty="0" smtClean="0"/>
          </a:p>
          <a:p>
            <a:pPr marL="68580" indent="0" algn="ctr">
              <a:lnSpc>
                <a:spcPct val="150000"/>
              </a:lnSpc>
              <a:buNone/>
            </a:pPr>
            <a:r>
              <a:rPr lang="fr-CA" dirty="0" smtClean="0"/>
              <a:t>-Utilise </a:t>
            </a:r>
            <a:r>
              <a:rPr lang="fr-CA" dirty="0"/>
              <a:t>la 3</a:t>
            </a:r>
            <a:r>
              <a:rPr lang="fr-CA" baseline="30000" dirty="0"/>
              <a:t>e</a:t>
            </a:r>
            <a:r>
              <a:rPr lang="fr-CA" dirty="0"/>
              <a:t> personne</a:t>
            </a:r>
          </a:p>
          <a:p>
            <a:pPr marL="68580" indent="0" algn="ctr">
              <a:lnSpc>
                <a:spcPct val="150000"/>
              </a:lnSpc>
              <a:buNone/>
            </a:pPr>
            <a:r>
              <a:rPr lang="fr-CA" dirty="0"/>
              <a:t>-Ne fait pas partie de l’histoire</a:t>
            </a:r>
          </a:p>
          <a:p>
            <a:pPr marL="68580" indent="0" algn="ctr">
              <a:lnSpc>
                <a:spcPct val="150000"/>
              </a:lnSpc>
              <a:buNone/>
            </a:pPr>
            <a:r>
              <a:rPr lang="fr-CA" dirty="0"/>
              <a:t>-Connaît les pensées et sentiments de plusieurs personnages</a:t>
            </a:r>
          </a:p>
          <a:p>
            <a:pPr marL="6858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2810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51"/>
    </mc:Choice>
    <mc:Fallback>
      <p:transition spd="slow" advTm="1165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NARRATEUR INTERNE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CA" dirty="0" smtClean="0"/>
              <a:t>TÉMOIN:</a:t>
            </a:r>
          </a:p>
          <a:p>
            <a:pPr>
              <a:buFontTx/>
              <a:buChar char="-"/>
            </a:pPr>
            <a:r>
              <a:rPr lang="fr-CA" dirty="0" smtClean="0"/>
              <a:t>Utilise la première personne</a:t>
            </a:r>
          </a:p>
          <a:p>
            <a:pPr>
              <a:buFontTx/>
              <a:buChar char="-"/>
            </a:pPr>
            <a:r>
              <a:rPr lang="fr-CA" dirty="0" smtClean="0"/>
              <a:t>Raconte l’histoire vécue par un autre personnage</a:t>
            </a:r>
          </a:p>
          <a:p>
            <a:pPr marL="68580" indent="0">
              <a:buNone/>
            </a:pPr>
            <a:r>
              <a:rPr lang="fr-CA" dirty="0" smtClean="0"/>
              <a:t>PARTICIPANT:</a:t>
            </a:r>
          </a:p>
          <a:p>
            <a:pPr>
              <a:buFontTx/>
              <a:buChar char="-"/>
            </a:pPr>
            <a:r>
              <a:rPr lang="fr-CA" dirty="0" smtClean="0"/>
              <a:t>Utilise la première personne</a:t>
            </a:r>
          </a:p>
          <a:p>
            <a:pPr>
              <a:buFontTx/>
              <a:buChar char="-"/>
            </a:pPr>
            <a:r>
              <a:rPr lang="fr-CA" dirty="0" smtClean="0"/>
              <a:t>Raconte sa propre histoire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02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37"/>
    </mc:Choice>
    <mc:Fallback>
      <p:transition spd="slow" advTm="106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personnages…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44964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84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54"/>
    </mc:Choice>
    <mc:Fallback>
      <p:transition spd="slow" advTm="1065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Portrait des 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Traits physiques: grandeur, poids, couleur de peau, couleur des cheveux, habillement…</a:t>
            </a:r>
          </a:p>
          <a:p>
            <a:r>
              <a:rPr lang="fr-CA" dirty="0" smtClean="0"/>
              <a:t>Traits psychologiques: qualités, défauts, …</a:t>
            </a:r>
          </a:p>
          <a:p>
            <a:r>
              <a:rPr lang="fr-CA" dirty="0" smtClean="0"/>
              <a:t>Traits sociaux: travail, scolarité, statut matrimonial et familial,…</a:t>
            </a:r>
          </a:p>
          <a:p>
            <a:pPr marL="68580" indent="0" algn="ctr">
              <a:buNone/>
            </a:pPr>
            <a:r>
              <a:rPr lang="fr-CA" b="1" dirty="0" smtClean="0"/>
              <a:t>JE DOIS TOUJOURS ME DEMANDER COMMENT CES TRAITS ONT UNE INCIDENCE SUR LE PERSONNAGE, SES RÉACTIONS, SES ACTES, L’HISTOIRE,…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10925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227"/>
    </mc:Choice>
    <mc:Fallback>
      <p:transition spd="slow" advTm="1122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CA" dirty="0" smtClean="0"/>
              <a:t>L’état psychologique des personnages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 dirty="0" smtClean="0"/>
              <a:t>Quelles sont leurs réactions aux événements? 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Quels sentiments éprouvent-ils au fur et à mesure que les événements se produisent?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Évoluent-ils?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3732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17"/>
    </mc:Choice>
    <mc:Fallback>
      <p:transition spd="slow" advTm="1111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283</Words>
  <Application>Microsoft Office PowerPoint</Application>
  <PresentationFormat>Affichage à l'écran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Austin</vt:lpstr>
      <vt:lpstr>Pour se préparer à un examen de lecture</vt:lpstr>
      <vt:lpstr>Premières questions à se poser…</vt:lpstr>
      <vt:lpstr>Ensuite…</vt:lpstr>
      <vt:lpstr>Quel type de narrateur raconte l’histoire?</vt:lpstr>
      <vt:lpstr>NARRATEUR EXTERNE</vt:lpstr>
      <vt:lpstr>NARRATEUR INTERNE</vt:lpstr>
      <vt:lpstr>Les personnages…</vt:lpstr>
      <vt:lpstr>Portrait des personnages</vt:lpstr>
      <vt:lpstr>L’état psychologique des personnages</vt:lpstr>
      <vt:lpstr>Le temps</vt:lpstr>
      <vt:lpstr>Les lieux</vt:lpstr>
      <vt:lpstr>Les schémas</vt:lpstr>
      <vt:lpstr>Le vocabulaire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se préparer à un examen de lecture</dc:title>
  <dc:creator>Théberge Martine</dc:creator>
  <cp:lastModifiedBy>Théberge Martine</cp:lastModifiedBy>
  <cp:revision>5</cp:revision>
  <dcterms:created xsi:type="dcterms:W3CDTF">2013-02-07T13:39:10Z</dcterms:created>
  <dcterms:modified xsi:type="dcterms:W3CDTF">2013-02-07T14:06:26Z</dcterms:modified>
</cp:coreProperties>
</file>